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855" r:id="rId1"/>
    <p:sldMasterId id="2147483660" r:id="rId2"/>
    <p:sldMasterId id="2147486406" r:id="rId3"/>
  </p:sldMasterIdLst>
  <p:notesMasterIdLst>
    <p:notesMasterId r:id="rId7"/>
  </p:notesMasterIdLst>
  <p:handoutMasterIdLst>
    <p:handoutMasterId r:id="rId8"/>
  </p:handoutMasterIdLst>
  <p:sldIdLst>
    <p:sldId id="708" r:id="rId4"/>
    <p:sldId id="710" r:id="rId5"/>
    <p:sldId id="709" r:id="rId6"/>
  </p:sldIdLst>
  <p:sldSz cx="12192000" cy="6858000"/>
  <p:notesSz cx="9296400" cy="70104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64">
          <p15:clr>
            <a:srgbClr val="A4A3A4"/>
          </p15:clr>
        </p15:guide>
        <p15:guide id="2" orient="horz" pos="264">
          <p15:clr>
            <a:srgbClr val="A4A3A4"/>
          </p15:clr>
        </p15:guide>
        <p15:guide id="3" orient="horz" pos="1704">
          <p15:clr>
            <a:srgbClr val="A4A3A4"/>
          </p15:clr>
        </p15:guide>
        <p15:guide id="4" orient="horz" pos="2856">
          <p15:clr>
            <a:srgbClr val="A4A3A4"/>
          </p15:clr>
        </p15:guide>
        <p15:guide id="5" orient="horz" pos="1296">
          <p15:clr>
            <a:srgbClr val="A4A3A4"/>
          </p15:clr>
        </p15:guide>
        <p15:guide id="6" pos="448">
          <p15:clr>
            <a:srgbClr val="A4A3A4"/>
          </p15:clr>
        </p15:guide>
        <p15:guide id="7" pos="7200">
          <p15:clr>
            <a:srgbClr val="A4A3A4"/>
          </p15:clr>
        </p15:guide>
        <p15:guide id="8" pos="553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32FF"/>
    <a:srgbClr val="255B99"/>
    <a:srgbClr val="1D4D9E"/>
    <a:srgbClr val="A31C38"/>
    <a:srgbClr val="2F3750"/>
    <a:srgbClr val="F1F1F2"/>
    <a:srgbClr val="979797"/>
    <a:srgbClr val="C39A6A"/>
    <a:srgbClr val="013164"/>
    <a:srgbClr val="0032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986"/>
    <p:restoredTop sz="84966" autoAdjust="0"/>
  </p:normalViewPr>
  <p:slideViewPr>
    <p:cSldViewPr snapToGrid="0" snapToObjects="1">
      <p:cViewPr varScale="1">
        <p:scale>
          <a:sx n="82" d="100"/>
          <a:sy n="82" d="100"/>
        </p:scale>
        <p:origin x="68" y="308"/>
      </p:cViewPr>
      <p:guideLst>
        <p:guide orient="horz" pos="3864"/>
        <p:guide orient="horz" pos="264"/>
        <p:guide orient="horz" pos="1704"/>
        <p:guide orient="horz" pos="2856"/>
        <p:guide orient="horz" pos="1296"/>
        <p:guide pos="448"/>
        <p:guide pos="7200"/>
        <p:guide pos="553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93" d="100"/>
        <a:sy n="93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38100" cy="3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33FB5AE-E3E6-9C4B-9468-9C362157D45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7488" cy="350838"/>
          </a:xfrm>
          <a:prstGeom prst="rect">
            <a:avLst/>
          </a:prstGeom>
        </p:spPr>
        <p:txBody>
          <a:bodyPr vert="horz" lIns="92991" tIns="46496" rIns="92991" bIns="46496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2851E0-1BF6-2C4E-AF1C-F0A67763CDA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265738" y="0"/>
            <a:ext cx="4029075" cy="350838"/>
          </a:xfrm>
          <a:prstGeom prst="rect">
            <a:avLst/>
          </a:prstGeom>
        </p:spPr>
        <p:txBody>
          <a:bodyPr vert="horz" wrap="square" lIns="92991" tIns="46496" rIns="92991" bIns="46496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ea typeface="ＭＳ Ｐゴシック" charset="-128"/>
              </a:defRPr>
            </a:lvl1pPr>
          </a:lstStyle>
          <a:p>
            <a:pPr>
              <a:defRPr/>
            </a:pPr>
            <a:fld id="{96D755D2-635F-0849-9544-140590434113}" type="datetimeFigureOut">
              <a:rPr lang="en-US" altLang="en-US"/>
              <a:pPr>
                <a:defRPr/>
              </a:pPr>
              <a:t>2/12/2026</a:t>
            </a:fld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AFDBE4-054C-7E41-AE61-6D8787CB1AC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657975"/>
            <a:ext cx="4027488" cy="350838"/>
          </a:xfrm>
          <a:prstGeom prst="rect">
            <a:avLst/>
          </a:prstGeom>
        </p:spPr>
        <p:txBody>
          <a:bodyPr vert="horz" lIns="92991" tIns="46496" rIns="92991" bIns="46496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343142-D6B5-AF4A-994F-B67616136DA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265738" y="6657975"/>
            <a:ext cx="4029075" cy="350838"/>
          </a:xfrm>
          <a:prstGeom prst="rect">
            <a:avLst/>
          </a:prstGeom>
        </p:spPr>
        <p:txBody>
          <a:bodyPr vert="horz" wrap="square" lIns="92991" tIns="46496" rIns="92991" bIns="46496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/>
            </a:lvl1pPr>
          </a:lstStyle>
          <a:p>
            <a:pPr>
              <a:defRPr/>
            </a:pPr>
            <a:fld id="{528E9535-B957-FE47-8F89-E45809CA811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381065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67F8AA5-BF54-7B43-A69E-A8DF02A6637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7488" cy="352425"/>
          </a:xfrm>
          <a:prstGeom prst="rect">
            <a:avLst/>
          </a:prstGeom>
        </p:spPr>
        <p:txBody>
          <a:bodyPr vert="horz" lIns="92991" tIns="46496" rIns="92991" bIns="46496" rtlCol="0"/>
          <a:lstStyle>
            <a:lvl1pPr algn="l">
              <a:defRPr sz="1300">
                <a:ea typeface="MS PGothic" panose="020B0600070205080204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7AAE7CC-42C9-3F4B-87A0-D9E07FCC29B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265738" y="0"/>
            <a:ext cx="4029075" cy="352425"/>
          </a:xfrm>
          <a:prstGeom prst="rect">
            <a:avLst/>
          </a:prstGeom>
        </p:spPr>
        <p:txBody>
          <a:bodyPr vert="horz" lIns="92991" tIns="46496" rIns="92991" bIns="46496" rtlCol="0"/>
          <a:lstStyle>
            <a:lvl1pPr algn="r">
              <a:defRPr sz="1300">
                <a:ea typeface="MS PGothic" panose="020B0600070205080204" pitchFamily="34" charset="-128"/>
              </a:defRPr>
            </a:lvl1pPr>
          </a:lstStyle>
          <a:p>
            <a:pPr>
              <a:defRPr/>
            </a:pPr>
            <a:fld id="{7FC27CAC-1FF8-1947-B154-AE79EEE5C7D4}" type="datetimeFigureOut">
              <a:rPr lang="en-US"/>
              <a:pPr>
                <a:defRPr/>
              </a:pPr>
              <a:t>2/12/2026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5EBBE6FE-A15F-4D4B-A4FA-B8EF9646737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544763" y="876300"/>
            <a:ext cx="4206875" cy="23669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91" tIns="46496" rIns="92991" bIns="46496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E036690F-4119-7E45-80AC-DC92F20270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28688" y="3375025"/>
            <a:ext cx="7439025" cy="2759075"/>
          </a:xfrm>
          <a:prstGeom prst="rect">
            <a:avLst/>
          </a:prstGeom>
        </p:spPr>
        <p:txBody>
          <a:bodyPr vert="horz" lIns="92991" tIns="46496" rIns="92991" bIns="46496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431EB6-55AB-7F4E-9BEF-21B2DB49952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657975"/>
            <a:ext cx="4027488" cy="352425"/>
          </a:xfrm>
          <a:prstGeom prst="rect">
            <a:avLst/>
          </a:prstGeom>
        </p:spPr>
        <p:txBody>
          <a:bodyPr vert="horz" lIns="92991" tIns="46496" rIns="92991" bIns="46496" rtlCol="0" anchor="b"/>
          <a:lstStyle>
            <a:lvl1pPr algn="l">
              <a:defRPr sz="1300">
                <a:ea typeface="MS PGothic" panose="020B0600070205080204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749EB7-B670-C246-9D47-07B1898F5B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265738" y="6657975"/>
            <a:ext cx="4029075" cy="352425"/>
          </a:xfrm>
          <a:prstGeom prst="rect">
            <a:avLst/>
          </a:prstGeom>
        </p:spPr>
        <p:txBody>
          <a:bodyPr vert="horz" wrap="square" lIns="92991" tIns="46496" rIns="92991" bIns="46496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pPr>
              <a:defRPr/>
            </a:pPr>
            <a:fld id="{AF10513B-8BDC-F14C-9A3B-7859BD19019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7532968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F10513B-8BDC-F14C-9A3B-7859BD190195}" type="slidenum">
              <a:rPr lang="en-US" altLang="en-US" smtClean="0"/>
              <a:pPr>
                <a:defRPr/>
              </a:pPr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72014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5FACEC9-8EB8-4398-BD80-D10F04731157}"/>
              </a:ext>
            </a:extLst>
          </p:cNvPr>
          <p:cNvSpPr/>
          <p:nvPr userDrawn="1"/>
        </p:nvSpPr>
        <p:spPr>
          <a:xfrm>
            <a:off x="0" y="6060265"/>
            <a:ext cx="12192000" cy="7977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E4AE9D-77D1-4E17-993C-23F4452AB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4530" y="520095"/>
            <a:ext cx="9327463" cy="652462"/>
          </a:xfrm>
        </p:spPr>
        <p:txBody>
          <a:bodyPr anchor="t" anchorCtr="0"/>
          <a:lstStyle>
            <a:lvl1pPr>
              <a:lnSpc>
                <a:spcPct val="75000"/>
              </a:lnSpc>
              <a:defRPr>
                <a:latin typeface="Arial Narrow" panose="020B0606020202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F50EE78D-B117-467A-BEAA-744D5FB571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1639" y="6364067"/>
            <a:ext cx="854075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7349D89-337E-334D-B45A-B6F018B3D6E1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6D388C5-080D-280A-1539-4C5D5A58146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2760" t="8731" r="62268" b="10567"/>
          <a:stretch>
            <a:fillRect/>
          </a:stretch>
        </p:blipFill>
        <p:spPr>
          <a:xfrm>
            <a:off x="254160" y="315054"/>
            <a:ext cx="987212" cy="1005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006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E4AE9D-77D1-4E17-993C-23F4452AB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394" y="520095"/>
            <a:ext cx="10515600" cy="652462"/>
          </a:xfrm>
        </p:spPr>
        <p:txBody>
          <a:bodyPr anchor="t" anchorCtr="0"/>
          <a:lstStyle>
            <a:lvl1pPr>
              <a:lnSpc>
                <a:spcPct val="70000"/>
              </a:lnSpc>
              <a:defRPr>
                <a:latin typeface="Arial Narrow" panose="020B0606020202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CA4FD4B-39F1-46B7-91AD-FDD7D334C2D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349D89-337E-334D-B45A-B6F018B3D6E1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260078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E4AE9D-77D1-4E17-993C-23F4452AB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394" y="520095"/>
            <a:ext cx="10515600" cy="652462"/>
          </a:xfrm>
        </p:spPr>
        <p:txBody>
          <a:bodyPr anchor="t" anchorCtr="0"/>
          <a:lstStyle>
            <a:lvl1pPr>
              <a:lnSpc>
                <a:spcPct val="70000"/>
              </a:lnSpc>
              <a:defRPr>
                <a:latin typeface="Arial Narrow" panose="020B0606020202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4311433-5E0E-468C-B7F2-DE6E9E46CB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782" y="1778350"/>
            <a:ext cx="10515600" cy="3788881"/>
          </a:xfrm>
        </p:spPr>
        <p:txBody>
          <a:bodyPr/>
          <a:lstStyle>
            <a:lvl1pPr>
              <a:spcBef>
                <a:spcPts val="1800"/>
              </a:spcBef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B760F1-84ED-41CD-9329-4DAD93BAE9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1639" y="6364067"/>
            <a:ext cx="854075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7349D89-337E-334D-B45A-B6F018B3D6E1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57525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CA4FD4B-39F1-46B7-91AD-FDD7D334C2D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349D89-337E-334D-B45A-B6F018B3D6E1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338943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_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2D786EE-9001-456B-B9BC-6C865ADC9B79}"/>
              </a:ext>
            </a:extLst>
          </p:cNvPr>
          <p:cNvSpPr/>
          <p:nvPr userDrawn="1"/>
        </p:nvSpPr>
        <p:spPr>
          <a:xfrm>
            <a:off x="268565" y="6119446"/>
            <a:ext cx="11855228" cy="5371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E4AE9D-77D1-4E17-993C-23F4452AB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394" y="520095"/>
            <a:ext cx="10515600" cy="652462"/>
          </a:xfrm>
        </p:spPr>
        <p:txBody>
          <a:bodyPr anchor="t" anchorCtr="0"/>
          <a:lstStyle>
            <a:lvl1pPr>
              <a:lnSpc>
                <a:spcPct val="70000"/>
              </a:lnSpc>
              <a:defRPr>
                <a:latin typeface="Arial Narrow" panose="020B0606020202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CA4FD4B-39F1-46B7-91AD-FDD7D334C2D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349D89-337E-334D-B45A-B6F018B3D6E1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50240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ienc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649029CC-C5A4-4355-9A1F-26A49B135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1442" y="462831"/>
            <a:ext cx="6740745" cy="822271"/>
          </a:xfrm>
        </p:spPr>
        <p:txBody>
          <a:bodyPr anchor="t" anchorCtr="0"/>
          <a:lstStyle>
            <a:lvl1pPr>
              <a:lnSpc>
                <a:spcPct val="90000"/>
              </a:lnSpc>
              <a:defRPr sz="2800">
                <a:solidFill>
                  <a:srgbClr val="2F3750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5A87645-CEDD-4864-BD17-F03BE4FB76B7}"/>
              </a:ext>
            </a:extLst>
          </p:cNvPr>
          <p:cNvSpPr/>
          <p:nvPr userDrawn="1"/>
        </p:nvSpPr>
        <p:spPr>
          <a:xfrm>
            <a:off x="-22298" y="6400800"/>
            <a:ext cx="12214298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C7F4A09-F941-4A69-B1D0-9F895416BACD}"/>
              </a:ext>
            </a:extLst>
          </p:cNvPr>
          <p:cNvSpPr/>
          <p:nvPr userDrawn="1"/>
        </p:nvSpPr>
        <p:spPr>
          <a:xfrm>
            <a:off x="-22298" y="252919"/>
            <a:ext cx="1974715" cy="6605081"/>
          </a:xfrm>
          <a:prstGeom prst="rect">
            <a:avLst/>
          </a:prstGeom>
          <a:solidFill>
            <a:srgbClr val="E3E4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Line 5">
            <a:extLst>
              <a:ext uri="{FF2B5EF4-FFF2-40B4-BE49-F238E27FC236}">
                <a16:creationId xmlns:a16="http://schemas.microsoft.com/office/drawing/2014/main" id="{571810B4-AFFB-4081-96AB-6A514659F333}"/>
              </a:ext>
            </a:extLst>
          </p:cNvPr>
          <p:cNvSpPr>
            <a:spLocks noChangeShapeType="1"/>
          </p:cNvSpPr>
          <p:nvPr userDrawn="1"/>
        </p:nvSpPr>
        <p:spPr bwMode="auto">
          <a:xfrm flipH="1">
            <a:off x="2139696" y="6473825"/>
            <a:ext cx="9798304" cy="0"/>
          </a:xfrm>
          <a:prstGeom prst="line">
            <a:avLst/>
          </a:prstGeom>
          <a:noFill/>
          <a:ln w="3175" cap="flat">
            <a:solidFill>
              <a:srgbClr val="979797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1A960F26-9D73-4607-AED3-91825CAA0D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1639" y="6364067"/>
            <a:ext cx="854075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7349D89-337E-334D-B45A-B6F018B3D6E1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00BA972-7123-4807-A0B9-2663B270FA7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25697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86519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5FACEC9-8EB8-4398-BD80-D10F04731157}"/>
              </a:ext>
            </a:extLst>
          </p:cNvPr>
          <p:cNvSpPr/>
          <p:nvPr userDrawn="1"/>
        </p:nvSpPr>
        <p:spPr>
          <a:xfrm>
            <a:off x="0" y="6060265"/>
            <a:ext cx="12192000" cy="7977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E4AE9D-77D1-4E17-993C-23F4452AB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394" y="520095"/>
            <a:ext cx="10515600" cy="652462"/>
          </a:xfrm>
        </p:spPr>
        <p:txBody>
          <a:bodyPr anchor="t" anchorCtr="0"/>
          <a:lstStyle>
            <a:lvl1pPr>
              <a:lnSpc>
                <a:spcPct val="70000"/>
              </a:lnSpc>
              <a:defRPr>
                <a:latin typeface="Arial Narrow" panose="020B0606020202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F50EE78D-B117-467A-BEAA-744D5FB571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1639" y="6364067"/>
            <a:ext cx="854075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7349D89-337E-334D-B45A-B6F018B3D6E1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77586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E4AE9D-77D1-4E17-993C-23F4452AB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394" y="520095"/>
            <a:ext cx="10515600" cy="652462"/>
          </a:xfrm>
        </p:spPr>
        <p:txBody>
          <a:bodyPr anchor="t" anchorCtr="0"/>
          <a:lstStyle>
            <a:lvl1pPr>
              <a:lnSpc>
                <a:spcPct val="70000"/>
              </a:lnSpc>
              <a:defRPr>
                <a:latin typeface="Arial Narrow" panose="020B0606020202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4311433-5E0E-468C-B7F2-DE6E9E46CB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782" y="1778350"/>
            <a:ext cx="10515600" cy="3788881"/>
          </a:xfrm>
        </p:spPr>
        <p:txBody>
          <a:bodyPr/>
          <a:lstStyle>
            <a:lvl1pPr>
              <a:spcBef>
                <a:spcPts val="1800"/>
              </a:spcBef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B760F1-84ED-41CD-9329-4DAD93BAE9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1639" y="6364067"/>
            <a:ext cx="854075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7349D89-337E-334D-B45A-B6F018B3D6E1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78408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5FACEC9-8EB8-4398-BD80-D10F04731157}"/>
              </a:ext>
            </a:extLst>
          </p:cNvPr>
          <p:cNvSpPr/>
          <p:nvPr userDrawn="1"/>
        </p:nvSpPr>
        <p:spPr>
          <a:xfrm>
            <a:off x="0" y="6060265"/>
            <a:ext cx="12192000" cy="7977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E4AE9D-77D1-4E17-993C-23F4452AB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4530" y="491743"/>
            <a:ext cx="9327463" cy="652462"/>
          </a:xfrm>
        </p:spPr>
        <p:txBody>
          <a:bodyPr anchor="t" anchorCtr="0"/>
          <a:lstStyle>
            <a:lvl1pPr>
              <a:lnSpc>
                <a:spcPct val="80000"/>
              </a:lnSpc>
              <a:defRPr>
                <a:latin typeface="Arial Narrow" panose="020B0606020202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F50EE78D-B117-467A-BEAA-744D5FB571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1639" y="6364067"/>
            <a:ext cx="854075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7349D89-337E-334D-B45A-B6F018B3D6E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7DABD8B-AD5A-935A-B4AB-40D6C48DFCD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2760" t="8731" r="62268" b="10567"/>
          <a:stretch>
            <a:fillRect/>
          </a:stretch>
        </p:blipFill>
        <p:spPr>
          <a:xfrm>
            <a:off x="254160" y="315054"/>
            <a:ext cx="987212" cy="1005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279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E4AE9D-77D1-4E17-993C-23F4452AB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394" y="520095"/>
            <a:ext cx="10515600" cy="652462"/>
          </a:xfrm>
        </p:spPr>
        <p:txBody>
          <a:bodyPr anchor="t" anchorCtr="0"/>
          <a:lstStyle>
            <a:lvl1pPr>
              <a:lnSpc>
                <a:spcPct val="70000"/>
              </a:lnSpc>
              <a:defRPr>
                <a:latin typeface="Arial Narrow" panose="020B0606020202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CA4FD4B-39F1-46B7-91AD-FDD7D334C2D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349D89-337E-334D-B45A-B6F018B3D6E1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71784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CA4FD4B-39F1-46B7-91AD-FDD7D334C2D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349D89-337E-334D-B45A-B6F018B3D6E1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7115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_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2D786EE-9001-456B-B9BC-6C865ADC9B79}"/>
              </a:ext>
            </a:extLst>
          </p:cNvPr>
          <p:cNvSpPr/>
          <p:nvPr userDrawn="1"/>
        </p:nvSpPr>
        <p:spPr>
          <a:xfrm>
            <a:off x="268565" y="6119446"/>
            <a:ext cx="11855228" cy="5371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E4AE9D-77D1-4E17-993C-23F4452AB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394" y="520095"/>
            <a:ext cx="10515600" cy="652462"/>
          </a:xfrm>
        </p:spPr>
        <p:txBody>
          <a:bodyPr anchor="t" anchorCtr="0"/>
          <a:lstStyle>
            <a:lvl1pPr>
              <a:lnSpc>
                <a:spcPct val="70000"/>
              </a:lnSpc>
              <a:defRPr>
                <a:latin typeface="Arial Narrow" panose="020B0606020202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CA4FD4B-39F1-46B7-91AD-FDD7D334C2D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349D89-337E-334D-B45A-B6F018B3D6E1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262879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ienc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649029CC-C5A4-4355-9A1F-26A49B135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0977" y="462831"/>
            <a:ext cx="5250287" cy="822271"/>
          </a:xfrm>
        </p:spPr>
        <p:txBody>
          <a:bodyPr anchor="t" anchorCtr="0"/>
          <a:lstStyle>
            <a:lvl1pPr>
              <a:defRPr sz="200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5A87645-CEDD-4864-BD17-F03BE4FB76B7}"/>
              </a:ext>
            </a:extLst>
          </p:cNvPr>
          <p:cNvSpPr/>
          <p:nvPr userDrawn="1"/>
        </p:nvSpPr>
        <p:spPr>
          <a:xfrm>
            <a:off x="-22298" y="6400800"/>
            <a:ext cx="12214298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C7F4A09-F941-4A69-B1D0-9F895416BACD}"/>
              </a:ext>
            </a:extLst>
          </p:cNvPr>
          <p:cNvSpPr/>
          <p:nvPr userDrawn="1"/>
        </p:nvSpPr>
        <p:spPr>
          <a:xfrm>
            <a:off x="-22298" y="252919"/>
            <a:ext cx="1974715" cy="6605081"/>
          </a:xfrm>
          <a:prstGeom prst="rect">
            <a:avLst/>
          </a:prstGeom>
          <a:solidFill>
            <a:srgbClr val="E3E4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Line 5">
            <a:extLst>
              <a:ext uri="{FF2B5EF4-FFF2-40B4-BE49-F238E27FC236}">
                <a16:creationId xmlns:a16="http://schemas.microsoft.com/office/drawing/2014/main" id="{571810B4-AFFB-4081-96AB-6A514659F333}"/>
              </a:ext>
            </a:extLst>
          </p:cNvPr>
          <p:cNvSpPr>
            <a:spLocks noChangeShapeType="1"/>
          </p:cNvSpPr>
          <p:nvPr userDrawn="1"/>
        </p:nvSpPr>
        <p:spPr bwMode="auto">
          <a:xfrm flipH="1">
            <a:off x="2139696" y="6473825"/>
            <a:ext cx="9798304" cy="0"/>
          </a:xfrm>
          <a:prstGeom prst="line">
            <a:avLst/>
          </a:prstGeom>
          <a:noFill/>
          <a:ln w="3175" cap="flat">
            <a:solidFill>
              <a:srgbClr val="979797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1A960F26-9D73-4607-AED3-91825CAA0D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1639" y="6364067"/>
            <a:ext cx="854075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7349D89-337E-334D-B45A-B6F018B3D6E1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00BA972-7123-4807-A0B9-2663B270FA7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25697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626381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cienc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649029CC-C5A4-4355-9A1F-26A49B135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1442" y="462831"/>
            <a:ext cx="6740745" cy="822271"/>
          </a:xfrm>
        </p:spPr>
        <p:txBody>
          <a:bodyPr anchor="t" anchorCtr="0"/>
          <a:lstStyle>
            <a:lvl1pPr>
              <a:lnSpc>
                <a:spcPct val="90000"/>
              </a:lnSpc>
              <a:defRPr sz="2800">
                <a:solidFill>
                  <a:srgbClr val="2F3750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5A87645-CEDD-4864-BD17-F03BE4FB76B7}"/>
              </a:ext>
            </a:extLst>
          </p:cNvPr>
          <p:cNvSpPr/>
          <p:nvPr userDrawn="1"/>
        </p:nvSpPr>
        <p:spPr>
          <a:xfrm>
            <a:off x="-22298" y="6400800"/>
            <a:ext cx="12214298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C7F4A09-F941-4A69-B1D0-9F895416BACD}"/>
              </a:ext>
            </a:extLst>
          </p:cNvPr>
          <p:cNvSpPr/>
          <p:nvPr userDrawn="1"/>
        </p:nvSpPr>
        <p:spPr>
          <a:xfrm>
            <a:off x="-22298" y="252919"/>
            <a:ext cx="1974715" cy="6605081"/>
          </a:xfrm>
          <a:prstGeom prst="rect">
            <a:avLst/>
          </a:prstGeom>
          <a:solidFill>
            <a:srgbClr val="E3E4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Line 5">
            <a:extLst>
              <a:ext uri="{FF2B5EF4-FFF2-40B4-BE49-F238E27FC236}">
                <a16:creationId xmlns:a16="http://schemas.microsoft.com/office/drawing/2014/main" id="{571810B4-AFFB-4081-96AB-6A514659F333}"/>
              </a:ext>
            </a:extLst>
          </p:cNvPr>
          <p:cNvSpPr>
            <a:spLocks noChangeShapeType="1"/>
          </p:cNvSpPr>
          <p:nvPr userDrawn="1"/>
        </p:nvSpPr>
        <p:spPr bwMode="auto">
          <a:xfrm flipH="1">
            <a:off x="2139696" y="6473825"/>
            <a:ext cx="9798304" cy="0"/>
          </a:xfrm>
          <a:prstGeom prst="line">
            <a:avLst/>
          </a:prstGeom>
          <a:noFill/>
          <a:ln w="3175" cap="flat">
            <a:solidFill>
              <a:srgbClr val="979797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1A960F26-9D73-4607-AED3-91825CAA0D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1639" y="6364067"/>
            <a:ext cx="854075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7349D89-337E-334D-B45A-B6F018B3D6E1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00BA972-7123-4807-A0B9-2663B270FA7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25697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979176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AB7D7-3608-4730-B2E2-670834DF882C}" type="datetimeFigureOut">
              <a:rPr lang="en-US" smtClean="0"/>
              <a:t>2/12/2026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BAC7-FE87-40F6-AA24-4F4685D1B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69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emf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theme" Target="../theme/theme2.xml"/><Relationship Id="rId4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image" Target="../media/image2.emf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11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ID" hidden="1">
            <a:extLst>
              <a:ext uri="{FF2B5EF4-FFF2-40B4-BE49-F238E27FC236}">
                <a16:creationId xmlns:a16="http://schemas.microsoft.com/office/drawing/2014/main" id="{3824467E-DE39-44C7-90F1-484A0369CB83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-609" y="938"/>
            <a:ext cx="12184602" cy="685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146" name="Title Placeholder 1">
            <a:extLst>
              <a:ext uri="{FF2B5EF4-FFF2-40B4-BE49-F238E27FC236}">
                <a16:creationId xmlns:a16="http://schemas.microsoft.com/office/drawing/2014/main" id="{A188DC5E-C34C-5144-931D-9E4AF99FC7E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27476" y="438117"/>
            <a:ext cx="10515600" cy="652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6147" name="Text Placeholder 2">
            <a:extLst>
              <a:ext uri="{FF2B5EF4-FFF2-40B4-BE49-F238E27FC236}">
                <a16:creationId xmlns:a16="http://schemas.microsoft.com/office/drawing/2014/main" id="{4DAAB61B-A8DB-0F44-93C1-5820343FE98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27476" y="119697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2" name="Line 5">
            <a:extLst>
              <a:ext uri="{FF2B5EF4-FFF2-40B4-BE49-F238E27FC236}">
                <a16:creationId xmlns:a16="http://schemas.microsoft.com/office/drawing/2014/main" id="{21BDBCCD-D6E1-4456-AD7C-B3B4ACF60213}"/>
              </a:ext>
            </a:extLst>
          </p:cNvPr>
          <p:cNvSpPr>
            <a:spLocks noChangeShapeType="1"/>
          </p:cNvSpPr>
          <p:nvPr userDrawn="1"/>
        </p:nvSpPr>
        <p:spPr bwMode="auto">
          <a:xfrm flipH="1">
            <a:off x="260350" y="6473825"/>
            <a:ext cx="11677650" cy="0"/>
          </a:xfrm>
          <a:prstGeom prst="line">
            <a:avLst/>
          </a:prstGeom>
          <a:noFill/>
          <a:ln w="3175" cap="flat">
            <a:solidFill>
              <a:srgbClr val="979797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574E68-F1E1-0043-8407-B763E251C6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1639" y="6364067"/>
            <a:ext cx="854075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7349D89-337E-334D-B45A-B6F018B3D6E1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0CA7BA9-652B-45CF-A93B-44DF190B054C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-1" y="0"/>
            <a:ext cx="12192001" cy="25697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</p:pic>
      <p:pic>
        <p:nvPicPr>
          <p:cNvPr id="2" name="Picture 1" descr="A grey text on a white background&#10;&#10;AI-generated content may be incorrect.">
            <a:extLst>
              <a:ext uri="{FF2B5EF4-FFF2-40B4-BE49-F238E27FC236}">
                <a16:creationId xmlns:a16="http://schemas.microsoft.com/office/drawing/2014/main" id="{2E8359CA-C95A-FF69-1A13-BBCF67A439B4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254000" y="6199505"/>
            <a:ext cx="611945" cy="27432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69C6A95-F92F-C7FC-2C04-4D263257385C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260350" y="6510069"/>
            <a:ext cx="1792224" cy="18288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6405" r:id="rId1"/>
    <p:sldLayoutId id="2147486394" r:id="rId2"/>
    <p:sldLayoutId id="2147486393" r:id="rId3"/>
    <p:sldLayoutId id="2147486396" r:id="rId4"/>
    <p:sldLayoutId id="2147486404" r:id="rId5"/>
    <p:sldLayoutId id="2147486392" r:id="rId6"/>
  </p:sldLayoutIdLst>
  <p:hf hdr="0" ftr="0" dt="0"/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lang="en-US" altLang="en-US" sz="4400" kern="1200" spc="-50" baseline="0" dirty="0">
          <a:solidFill>
            <a:schemeClr val="tx2"/>
          </a:solidFill>
          <a:latin typeface="Arial Narrow" panose="020B0606020202030204" pitchFamily="34" charset="0"/>
          <a:ea typeface="ＭＳ Ｐゴシック" pitchFamily="34" charset="-128"/>
          <a:cs typeface="Arial" panose="020B0604020202020204" pitchFamily="34" charset="0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>
          <a:solidFill>
            <a:srgbClr val="255B99"/>
          </a:solidFill>
          <a:latin typeface="Arial" panose="020B0604020202020204" pitchFamily="34" charset="0"/>
          <a:ea typeface="ＭＳ Ｐゴシック" pitchFamily="34" charset="-128"/>
          <a:cs typeface="Arial" panose="020B0604020202020204" pitchFamily="34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>
          <a:solidFill>
            <a:srgbClr val="255B99"/>
          </a:solidFill>
          <a:latin typeface="Arial" panose="020B0604020202020204" pitchFamily="34" charset="0"/>
          <a:ea typeface="ＭＳ Ｐゴシック" pitchFamily="34" charset="-128"/>
          <a:cs typeface="Arial" panose="020B0604020202020204" pitchFamily="34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>
          <a:solidFill>
            <a:srgbClr val="255B99"/>
          </a:solidFill>
          <a:latin typeface="Arial" panose="020B0604020202020204" pitchFamily="34" charset="0"/>
          <a:ea typeface="ＭＳ Ｐゴシック" pitchFamily="34" charset="-128"/>
          <a:cs typeface="Arial" panose="020B0604020202020204" pitchFamily="34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>
          <a:solidFill>
            <a:srgbClr val="255B99"/>
          </a:solidFill>
          <a:latin typeface="Arial" panose="020B0604020202020204" pitchFamily="34" charset="0"/>
          <a:ea typeface="ＭＳ Ｐゴシック" pitchFamily="34" charset="-128"/>
          <a:cs typeface="Arial" panose="020B0604020202020204" pitchFamily="34" charset="0"/>
        </a:defRPr>
      </a:lvl5pPr>
      <a:lvl6pPr marL="457200" algn="l" rtl="0" fontAlgn="base">
        <a:lnSpc>
          <a:spcPct val="85000"/>
        </a:lnSpc>
        <a:spcBef>
          <a:spcPct val="0"/>
        </a:spcBef>
        <a:spcAft>
          <a:spcPct val="0"/>
        </a:spcAft>
        <a:defRPr sz="2800">
          <a:solidFill>
            <a:srgbClr val="255B99"/>
          </a:solidFill>
          <a:latin typeface="Arial" panose="020B0604020202020204" pitchFamily="34" charset="0"/>
          <a:ea typeface="MS PGothic" panose="020B0600070205080204" pitchFamily="34" charset="-128"/>
          <a:cs typeface="Arial" panose="020B0604020202020204" pitchFamily="34" charset="0"/>
        </a:defRPr>
      </a:lvl6pPr>
      <a:lvl7pPr marL="914400" algn="l" rtl="0" fontAlgn="base">
        <a:lnSpc>
          <a:spcPct val="85000"/>
        </a:lnSpc>
        <a:spcBef>
          <a:spcPct val="0"/>
        </a:spcBef>
        <a:spcAft>
          <a:spcPct val="0"/>
        </a:spcAft>
        <a:defRPr sz="2800">
          <a:solidFill>
            <a:srgbClr val="255B99"/>
          </a:solidFill>
          <a:latin typeface="Arial" panose="020B0604020202020204" pitchFamily="34" charset="0"/>
          <a:ea typeface="MS PGothic" panose="020B0600070205080204" pitchFamily="34" charset="-128"/>
          <a:cs typeface="Arial" panose="020B0604020202020204" pitchFamily="34" charset="0"/>
        </a:defRPr>
      </a:lvl7pPr>
      <a:lvl8pPr marL="1371600" algn="l" rtl="0" fontAlgn="base">
        <a:lnSpc>
          <a:spcPct val="85000"/>
        </a:lnSpc>
        <a:spcBef>
          <a:spcPct val="0"/>
        </a:spcBef>
        <a:spcAft>
          <a:spcPct val="0"/>
        </a:spcAft>
        <a:defRPr sz="2800">
          <a:solidFill>
            <a:srgbClr val="255B99"/>
          </a:solidFill>
          <a:latin typeface="Arial" panose="020B0604020202020204" pitchFamily="34" charset="0"/>
          <a:ea typeface="MS PGothic" panose="020B0600070205080204" pitchFamily="34" charset="-128"/>
          <a:cs typeface="Arial" panose="020B0604020202020204" pitchFamily="34" charset="0"/>
        </a:defRPr>
      </a:lvl8pPr>
      <a:lvl9pPr marL="1828800" algn="l" rtl="0" fontAlgn="base">
        <a:lnSpc>
          <a:spcPct val="85000"/>
        </a:lnSpc>
        <a:spcBef>
          <a:spcPct val="0"/>
        </a:spcBef>
        <a:spcAft>
          <a:spcPct val="0"/>
        </a:spcAft>
        <a:defRPr sz="2800">
          <a:solidFill>
            <a:srgbClr val="255B99"/>
          </a:solidFill>
          <a:latin typeface="Arial" panose="020B0604020202020204" pitchFamily="34" charset="0"/>
          <a:ea typeface="MS PGothic" panose="020B0600070205080204" pitchFamily="34" charset="-128"/>
          <a:cs typeface="Arial" panose="020B0604020202020204" pitchFamily="34" charset="0"/>
        </a:defRPr>
      </a:lvl9pPr>
    </p:titleStyle>
    <p:bodyStyle>
      <a:lvl1pPr marL="228600" indent="-228600" algn="l" rtl="0" eaLnBrk="0" fontAlgn="base" hangingPunct="0">
        <a:lnSpc>
          <a:spcPct val="85000"/>
        </a:lnSpc>
        <a:spcBef>
          <a:spcPts val="1200"/>
        </a:spcBef>
        <a:spcAft>
          <a:spcPct val="0"/>
        </a:spcAft>
        <a:buFont typeface="Arial" panose="020B0604020202020204" pitchFamily="34" charset="0"/>
        <a:buChar char="•"/>
        <a:defRPr sz="2200" kern="1200">
          <a:solidFill>
            <a:schemeClr val="bg2">
              <a:lumMod val="7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rtl="0" eaLnBrk="0" fontAlgn="base" hangingPunct="0">
        <a:lnSpc>
          <a:spcPct val="85000"/>
        </a:lnSpc>
        <a:spcBef>
          <a:spcPts val="3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bg2">
              <a:lumMod val="7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rtl="0" eaLnBrk="0" fontAlgn="base" hangingPunct="0">
        <a:lnSpc>
          <a:spcPct val="85000"/>
        </a:lnSpc>
        <a:spcBef>
          <a:spcPts val="3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bg2">
              <a:lumMod val="7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rtl="0" eaLnBrk="0" fontAlgn="base" hangingPunct="0">
        <a:lnSpc>
          <a:spcPct val="85000"/>
        </a:lnSpc>
        <a:spcBef>
          <a:spcPts val="3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bg2">
              <a:lumMod val="7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rtl="0" eaLnBrk="0" fontAlgn="base" hangingPunct="0">
        <a:lnSpc>
          <a:spcPct val="85000"/>
        </a:lnSpc>
        <a:spcBef>
          <a:spcPts val="3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bg2">
              <a:lumMod val="7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Placeholder 1">
            <a:extLst>
              <a:ext uri="{FF2B5EF4-FFF2-40B4-BE49-F238E27FC236}">
                <a16:creationId xmlns:a16="http://schemas.microsoft.com/office/drawing/2014/main" id="{A188DC5E-C34C-5144-931D-9E4AF99FC7E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27476" y="438117"/>
            <a:ext cx="10515600" cy="652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6147" name="Text Placeholder 2">
            <a:extLst>
              <a:ext uri="{FF2B5EF4-FFF2-40B4-BE49-F238E27FC236}">
                <a16:creationId xmlns:a16="http://schemas.microsoft.com/office/drawing/2014/main" id="{4DAAB61B-A8DB-0F44-93C1-5820343FE98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27476" y="119697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2" name="Line 5">
            <a:extLst>
              <a:ext uri="{FF2B5EF4-FFF2-40B4-BE49-F238E27FC236}">
                <a16:creationId xmlns:a16="http://schemas.microsoft.com/office/drawing/2014/main" id="{21BDBCCD-D6E1-4456-AD7C-B3B4ACF60213}"/>
              </a:ext>
            </a:extLst>
          </p:cNvPr>
          <p:cNvSpPr>
            <a:spLocks noChangeShapeType="1"/>
          </p:cNvSpPr>
          <p:nvPr userDrawn="1"/>
        </p:nvSpPr>
        <p:spPr bwMode="auto">
          <a:xfrm flipH="1">
            <a:off x="260350" y="6473825"/>
            <a:ext cx="11677650" cy="0"/>
          </a:xfrm>
          <a:prstGeom prst="line">
            <a:avLst/>
          </a:prstGeom>
          <a:noFill/>
          <a:ln w="3175" cap="flat">
            <a:solidFill>
              <a:srgbClr val="979797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574E68-F1E1-0043-8407-B763E251C6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1639" y="6364067"/>
            <a:ext cx="854075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7349D89-337E-334D-B45A-B6F018B3D6E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0CA7BA9-652B-45CF-A93B-44DF190B05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25697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</p:pic>
      <p:pic>
        <p:nvPicPr>
          <p:cNvPr id="2" name="Picture 1" descr="A grey text on a white background&#10;&#10;AI-generated content may be incorrect.">
            <a:extLst>
              <a:ext uri="{FF2B5EF4-FFF2-40B4-BE49-F238E27FC236}">
                <a16:creationId xmlns:a16="http://schemas.microsoft.com/office/drawing/2014/main" id="{62CE3509-7364-EA07-AB94-1D7FF1AF577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54000" y="6199505"/>
            <a:ext cx="611945" cy="27432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13CC7E6-FA69-DE25-411F-3187D09FFC0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60350" y="6510069"/>
            <a:ext cx="1792224" cy="18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39495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lang="en-US" altLang="en-US" sz="4400" kern="1200" spc="-50" baseline="0" dirty="0">
          <a:solidFill>
            <a:srgbClr val="2F3750"/>
          </a:solidFill>
          <a:latin typeface="Arial Narrow" panose="020B0606020202030204" pitchFamily="34" charset="0"/>
          <a:ea typeface="ＭＳ Ｐゴシック" pitchFamily="34" charset="-128"/>
          <a:cs typeface="Arial" panose="020B0604020202020204" pitchFamily="34" charset="0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>
          <a:solidFill>
            <a:srgbClr val="255B99"/>
          </a:solidFill>
          <a:latin typeface="Arial" panose="020B0604020202020204" pitchFamily="34" charset="0"/>
          <a:ea typeface="ＭＳ Ｐゴシック" pitchFamily="34" charset="-128"/>
          <a:cs typeface="Arial" panose="020B0604020202020204" pitchFamily="34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>
          <a:solidFill>
            <a:srgbClr val="255B99"/>
          </a:solidFill>
          <a:latin typeface="Arial" panose="020B0604020202020204" pitchFamily="34" charset="0"/>
          <a:ea typeface="ＭＳ Ｐゴシック" pitchFamily="34" charset="-128"/>
          <a:cs typeface="Arial" panose="020B0604020202020204" pitchFamily="34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>
          <a:solidFill>
            <a:srgbClr val="255B99"/>
          </a:solidFill>
          <a:latin typeface="Arial" panose="020B0604020202020204" pitchFamily="34" charset="0"/>
          <a:ea typeface="ＭＳ Ｐゴシック" pitchFamily="34" charset="-128"/>
          <a:cs typeface="Arial" panose="020B0604020202020204" pitchFamily="34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>
          <a:solidFill>
            <a:srgbClr val="255B99"/>
          </a:solidFill>
          <a:latin typeface="Arial" panose="020B0604020202020204" pitchFamily="34" charset="0"/>
          <a:ea typeface="ＭＳ Ｐゴシック" pitchFamily="34" charset="-128"/>
          <a:cs typeface="Arial" panose="020B0604020202020204" pitchFamily="34" charset="0"/>
        </a:defRPr>
      </a:lvl5pPr>
      <a:lvl6pPr marL="457200" algn="l" rtl="0" fontAlgn="base">
        <a:lnSpc>
          <a:spcPct val="85000"/>
        </a:lnSpc>
        <a:spcBef>
          <a:spcPct val="0"/>
        </a:spcBef>
        <a:spcAft>
          <a:spcPct val="0"/>
        </a:spcAft>
        <a:defRPr sz="2800">
          <a:solidFill>
            <a:srgbClr val="255B99"/>
          </a:solidFill>
          <a:latin typeface="Arial" panose="020B0604020202020204" pitchFamily="34" charset="0"/>
          <a:ea typeface="MS PGothic" panose="020B0600070205080204" pitchFamily="34" charset="-128"/>
          <a:cs typeface="Arial" panose="020B0604020202020204" pitchFamily="34" charset="0"/>
        </a:defRPr>
      </a:lvl6pPr>
      <a:lvl7pPr marL="914400" algn="l" rtl="0" fontAlgn="base">
        <a:lnSpc>
          <a:spcPct val="85000"/>
        </a:lnSpc>
        <a:spcBef>
          <a:spcPct val="0"/>
        </a:spcBef>
        <a:spcAft>
          <a:spcPct val="0"/>
        </a:spcAft>
        <a:defRPr sz="2800">
          <a:solidFill>
            <a:srgbClr val="255B99"/>
          </a:solidFill>
          <a:latin typeface="Arial" panose="020B0604020202020204" pitchFamily="34" charset="0"/>
          <a:ea typeface="MS PGothic" panose="020B0600070205080204" pitchFamily="34" charset="-128"/>
          <a:cs typeface="Arial" panose="020B0604020202020204" pitchFamily="34" charset="0"/>
        </a:defRPr>
      </a:lvl7pPr>
      <a:lvl8pPr marL="1371600" algn="l" rtl="0" fontAlgn="base">
        <a:lnSpc>
          <a:spcPct val="85000"/>
        </a:lnSpc>
        <a:spcBef>
          <a:spcPct val="0"/>
        </a:spcBef>
        <a:spcAft>
          <a:spcPct val="0"/>
        </a:spcAft>
        <a:defRPr sz="2800">
          <a:solidFill>
            <a:srgbClr val="255B99"/>
          </a:solidFill>
          <a:latin typeface="Arial" panose="020B0604020202020204" pitchFamily="34" charset="0"/>
          <a:ea typeface="MS PGothic" panose="020B0600070205080204" pitchFamily="34" charset="-128"/>
          <a:cs typeface="Arial" panose="020B0604020202020204" pitchFamily="34" charset="0"/>
        </a:defRPr>
      </a:lvl8pPr>
      <a:lvl9pPr marL="1828800" algn="l" rtl="0" fontAlgn="base">
        <a:lnSpc>
          <a:spcPct val="85000"/>
        </a:lnSpc>
        <a:spcBef>
          <a:spcPct val="0"/>
        </a:spcBef>
        <a:spcAft>
          <a:spcPct val="0"/>
        </a:spcAft>
        <a:defRPr sz="2800">
          <a:solidFill>
            <a:srgbClr val="255B99"/>
          </a:solidFill>
          <a:latin typeface="Arial" panose="020B0604020202020204" pitchFamily="34" charset="0"/>
          <a:ea typeface="MS PGothic" panose="020B0600070205080204" pitchFamily="34" charset="-128"/>
          <a:cs typeface="Arial" panose="020B0604020202020204" pitchFamily="34" charset="0"/>
        </a:defRPr>
      </a:lvl9pPr>
    </p:titleStyle>
    <p:bodyStyle>
      <a:lvl1pPr marL="228600" indent="-228600" algn="l" rtl="0" eaLnBrk="0" fontAlgn="base" hangingPunct="0">
        <a:lnSpc>
          <a:spcPct val="85000"/>
        </a:lnSpc>
        <a:spcBef>
          <a:spcPts val="1200"/>
        </a:spcBef>
        <a:spcAft>
          <a:spcPct val="0"/>
        </a:spcAft>
        <a:buFont typeface="Arial" panose="020B0604020202020204" pitchFamily="34" charset="0"/>
        <a:buChar char="•"/>
        <a:defRPr sz="2200" kern="1200">
          <a:solidFill>
            <a:schemeClr val="bg2">
              <a:lumMod val="7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rtl="0" eaLnBrk="0" fontAlgn="base" hangingPunct="0">
        <a:lnSpc>
          <a:spcPct val="85000"/>
        </a:lnSpc>
        <a:spcBef>
          <a:spcPts val="3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bg2">
              <a:lumMod val="7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rtl="0" eaLnBrk="0" fontAlgn="base" hangingPunct="0">
        <a:lnSpc>
          <a:spcPct val="85000"/>
        </a:lnSpc>
        <a:spcBef>
          <a:spcPts val="3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bg2">
              <a:lumMod val="7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rtl="0" eaLnBrk="0" fontAlgn="base" hangingPunct="0">
        <a:lnSpc>
          <a:spcPct val="85000"/>
        </a:lnSpc>
        <a:spcBef>
          <a:spcPts val="3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bg2">
              <a:lumMod val="7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rtl="0" eaLnBrk="0" fontAlgn="base" hangingPunct="0">
        <a:lnSpc>
          <a:spcPct val="85000"/>
        </a:lnSpc>
        <a:spcBef>
          <a:spcPts val="3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bg2">
              <a:lumMod val="7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ID" hidden="1">
            <a:extLst>
              <a:ext uri="{FF2B5EF4-FFF2-40B4-BE49-F238E27FC236}">
                <a16:creationId xmlns:a16="http://schemas.microsoft.com/office/drawing/2014/main" id="{3824467E-DE39-44C7-90F1-484A0369CB83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-609" y="938"/>
            <a:ext cx="12184602" cy="685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146" name="Title Placeholder 1">
            <a:extLst>
              <a:ext uri="{FF2B5EF4-FFF2-40B4-BE49-F238E27FC236}">
                <a16:creationId xmlns:a16="http://schemas.microsoft.com/office/drawing/2014/main" id="{A188DC5E-C34C-5144-931D-9E4AF99FC7E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27476" y="438117"/>
            <a:ext cx="10515600" cy="652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6147" name="Text Placeholder 2">
            <a:extLst>
              <a:ext uri="{FF2B5EF4-FFF2-40B4-BE49-F238E27FC236}">
                <a16:creationId xmlns:a16="http://schemas.microsoft.com/office/drawing/2014/main" id="{4DAAB61B-A8DB-0F44-93C1-5820343FE98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27476" y="119697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Harvard Cancer Consortium</a:t>
            </a:r>
          </a:p>
          <a:p>
            <a:pPr lvl="4"/>
            <a:r>
              <a:rPr lang="en-US" altLang="en-US" dirty="0"/>
              <a:t>Harvard Cancer Consortium </a:t>
            </a:r>
          </a:p>
        </p:txBody>
      </p:sp>
      <p:sp>
        <p:nvSpPr>
          <p:cNvPr id="12" name="Line 5">
            <a:extLst>
              <a:ext uri="{FF2B5EF4-FFF2-40B4-BE49-F238E27FC236}">
                <a16:creationId xmlns:a16="http://schemas.microsoft.com/office/drawing/2014/main" id="{21BDBCCD-D6E1-4456-AD7C-B3B4ACF60213}"/>
              </a:ext>
            </a:extLst>
          </p:cNvPr>
          <p:cNvSpPr>
            <a:spLocks noChangeShapeType="1"/>
          </p:cNvSpPr>
          <p:nvPr userDrawn="1"/>
        </p:nvSpPr>
        <p:spPr bwMode="auto">
          <a:xfrm flipH="1">
            <a:off x="260350" y="6473825"/>
            <a:ext cx="11677650" cy="0"/>
          </a:xfrm>
          <a:prstGeom prst="line">
            <a:avLst/>
          </a:prstGeom>
          <a:noFill/>
          <a:ln w="3175" cap="flat">
            <a:solidFill>
              <a:srgbClr val="979797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574E68-F1E1-0043-8407-B763E251C6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1639" y="6364067"/>
            <a:ext cx="854075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7349D89-337E-334D-B45A-B6F018B3D6E1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0CA7BA9-652B-45CF-A93B-44DF190B054C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-1" y="0"/>
            <a:ext cx="12192001" cy="25697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</p:pic>
      <p:pic>
        <p:nvPicPr>
          <p:cNvPr id="9" name="Picture 8" descr="A grey text on a white background&#10;&#10;AI-generated content may be incorrect.">
            <a:extLst>
              <a:ext uri="{FF2B5EF4-FFF2-40B4-BE49-F238E27FC236}">
                <a16:creationId xmlns:a16="http://schemas.microsoft.com/office/drawing/2014/main" id="{858F0A98-4059-7074-BE86-288E64D10EE3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254000" y="6199505"/>
            <a:ext cx="611945" cy="27432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8A35D2F-CD14-B6BB-615D-3678995B74B9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260350" y="6510069"/>
            <a:ext cx="1792224" cy="18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90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407" r:id="rId1"/>
    <p:sldLayoutId id="2147486408" r:id="rId2"/>
    <p:sldLayoutId id="2147486409" r:id="rId3"/>
    <p:sldLayoutId id="2147486410" r:id="rId4"/>
    <p:sldLayoutId id="2147486411" r:id="rId5"/>
    <p:sldLayoutId id="2147486412" r:id="rId6"/>
    <p:sldLayoutId id="2147486413" r:id="rId7"/>
    <p:sldLayoutId id="2147486414" r:id="rId8"/>
    <p:sldLayoutId id="2147486415" r:id="rId9"/>
  </p:sldLayoutIdLst>
  <p:hf hdr="0" ftr="0" dt="0"/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lang="en-US" altLang="en-US" sz="4400" kern="1200" spc="-50" baseline="0" dirty="0">
          <a:solidFill>
            <a:schemeClr val="tx2"/>
          </a:solidFill>
          <a:latin typeface="Arial Narrow" panose="020B0606020202030204" pitchFamily="34" charset="0"/>
          <a:ea typeface="ＭＳ Ｐゴシック" pitchFamily="34" charset="-128"/>
          <a:cs typeface="Arial" panose="020B0604020202020204" pitchFamily="34" charset="0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>
          <a:solidFill>
            <a:srgbClr val="255B99"/>
          </a:solidFill>
          <a:latin typeface="Arial" panose="020B0604020202020204" pitchFamily="34" charset="0"/>
          <a:ea typeface="ＭＳ Ｐゴシック" pitchFamily="34" charset="-128"/>
          <a:cs typeface="Arial" panose="020B0604020202020204" pitchFamily="34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>
          <a:solidFill>
            <a:srgbClr val="255B99"/>
          </a:solidFill>
          <a:latin typeface="Arial" panose="020B0604020202020204" pitchFamily="34" charset="0"/>
          <a:ea typeface="ＭＳ Ｐゴシック" pitchFamily="34" charset="-128"/>
          <a:cs typeface="Arial" panose="020B0604020202020204" pitchFamily="34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>
          <a:solidFill>
            <a:srgbClr val="255B99"/>
          </a:solidFill>
          <a:latin typeface="Arial" panose="020B0604020202020204" pitchFamily="34" charset="0"/>
          <a:ea typeface="ＭＳ Ｐゴシック" pitchFamily="34" charset="-128"/>
          <a:cs typeface="Arial" panose="020B0604020202020204" pitchFamily="34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>
          <a:solidFill>
            <a:srgbClr val="255B99"/>
          </a:solidFill>
          <a:latin typeface="Arial" panose="020B0604020202020204" pitchFamily="34" charset="0"/>
          <a:ea typeface="ＭＳ Ｐゴシック" pitchFamily="34" charset="-128"/>
          <a:cs typeface="Arial" panose="020B0604020202020204" pitchFamily="34" charset="0"/>
        </a:defRPr>
      </a:lvl5pPr>
      <a:lvl6pPr marL="457200" algn="l" rtl="0" fontAlgn="base">
        <a:lnSpc>
          <a:spcPct val="85000"/>
        </a:lnSpc>
        <a:spcBef>
          <a:spcPct val="0"/>
        </a:spcBef>
        <a:spcAft>
          <a:spcPct val="0"/>
        </a:spcAft>
        <a:defRPr sz="2800">
          <a:solidFill>
            <a:srgbClr val="255B99"/>
          </a:solidFill>
          <a:latin typeface="Arial" panose="020B0604020202020204" pitchFamily="34" charset="0"/>
          <a:ea typeface="MS PGothic" panose="020B0600070205080204" pitchFamily="34" charset="-128"/>
          <a:cs typeface="Arial" panose="020B0604020202020204" pitchFamily="34" charset="0"/>
        </a:defRPr>
      </a:lvl6pPr>
      <a:lvl7pPr marL="914400" algn="l" rtl="0" fontAlgn="base">
        <a:lnSpc>
          <a:spcPct val="85000"/>
        </a:lnSpc>
        <a:spcBef>
          <a:spcPct val="0"/>
        </a:spcBef>
        <a:spcAft>
          <a:spcPct val="0"/>
        </a:spcAft>
        <a:defRPr sz="2800">
          <a:solidFill>
            <a:srgbClr val="255B99"/>
          </a:solidFill>
          <a:latin typeface="Arial" panose="020B0604020202020204" pitchFamily="34" charset="0"/>
          <a:ea typeface="MS PGothic" panose="020B0600070205080204" pitchFamily="34" charset="-128"/>
          <a:cs typeface="Arial" panose="020B0604020202020204" pitchFamily="34" charset="0"/>
        </a:defRPr>
      </a:lvl7pPr>
      <a:lvl8pPr marL="1371600" algn="l" rtl="0" fontAlgn="base">
        <a:lnSpc>
          <a:spcPct val="85000"/>
        </a:lnSpc>
        <a:spcBef>
          <a:spcPct val="0"/>
        </a:spcBef>
        <a:spcAft>
          <a:spcPct val="0"/>
        </a:spcAft>
        <a:defRPr sz="2800">
          <a:solidFill>
            <a:srgbClr val="255B99"/>
          </a:solidFill>
          <a:latin typeface="Arial" panose="020B0604020202020204" pitchFamily="34" charset="0"/>
          <a:ea typeface="MS PGothic" panose="020B0600070205080204" pitchFamily="34" charset="-128"/>
          <a:cs typeface="Arial" panose="020B0604020202020204" pitchFamily="34" charset="0"/>
        </a:defRPr>
      </a:lvl8pPr>
      <a:lvl9pPr marL="1828800" algn="l" rtl="0" fontAlgn="base">
        <a:lnSpc>
          <a:spcPct val="85000"/>
        </a:lnSpc>
        <a:spcBef>
          <a:spcPct val="0"/>
        </a:spcBef>
        <a:spcAft>
          <a:spcPct val="0"/>
        </a:spcAft>
        <a:defRPr sz="2800">
          <a:solidFill>
            <a:srgbClr val="255B99"/>
          </a:solidFill>
          <a:latin typeface="Arial" panose="020B0604020202020204" pitchFamily="34" charset="0"/>
          <a:ea typeface="MS PGothic" panose="020B0600070205080204" pitchFamily="34" charset="-128"/>
          <a:cs typeface="Arial" panose="020B0604020202020204" pitchFamily="34" charset="0"/>
        </a:defRPr>
      </a:lvl9pPr>
    </p:titleStyle>
    <p:bodyStyle>
      <a:lvl1pPr marL="228600" indent="-228600" algn="l" rtl="0" eaLnBrk="0" fontAlgn="base" hangingPunct="0">
        <a:lnSpc>
          <a:spcPct val="85000"/>
        </a:lnSpc>
        <a:spcBef>
          <a:spcPts val="1200"/>
        </a:spcBef>
        <a:spcAft>
          <a:spcPct val="0"/>
        </a:spcAft>
        <a:buFont typeface="Arial" panose="020B0604020202020204" pitchFamily="34" charset="0"/>
        <a:buChar char="•"/>
        <a:defRPr sz="2200" kern="1200">
          <a:solidFill>
            <a:schemeClr val="bg2">
              <a:lumMod val="7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rtl="0" eaLnBrk="0" fontAlgn="base" hangingPunct="0">
        <a:lnSpc>
          <a:spcPct val="85000"/>
        </a:lnSpc>
        <a:spcBef>
          <a:spcPts val="3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bg2">
              <a:lumMod val="7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rtl="0" eaLnBrk="0" fontAlgn="base" hangingPunct="0">
        <a:lnSpc>
          <a:spcPct val="85000"/>
        </a:lnSpc>
        <a:spcBef>
          <a:spcPts val="3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bg2">
              <a:lumMod val="7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rtl="0" eaLnBrk="0" fontAlgn="base" hangingPunct="0">
        <a:lnSpc>
          <a:spcPct val="85000"/>
        </a:lnSpc>
        <a:spcBef>
          <a:spcPts val="3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bg2">
              <a:lumMod val="7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rtl="0" eaLnBrk="0" fontAlgn="base" hangingPunct="0">
        <a:lnSpc>
          <a:spcPct val="85000"/>
        </a:lnSpc>
        <a:spcBef>
          <a:spcPts val="3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bg2">
              <a:lumMod val="7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id" hidden="1">
            <a:extLst>
              <a:ext uri="{FF2B5EF4-FFF2-40B4-BE49-F238E27FC236}">
                <a16:creationId xmlns:a16="http://schemas.microsoft.com/office/drawing/2014/main" id="{FDA942D1-6151-884E-8749-26B6C1DA91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A88243A2-CC23-47A2-B5B5-96A8E434B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4530" y="520095"/>
            <a:ext cx="9327463" cy="652462"/>
          </a:xfrm>
        </p:spPr>
        <p:txBody>
          <a:bodyPr/>
          <a:lstStyle/>
          <a:p>
            <a:pPr lvl="0"/>
            <a:r>
              <a:rPr lang="en-US" altLang="en-US" dirty="0"/>
              <a:t>Presentation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7319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CC8FB-D89C-662C-F46F-42D2F196B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Presentation Template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BB3979-2154-1F19-3257-EBA3AAA023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3A1D9D-19C5-5234-54D3-8773AE90A8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7349D89-337E-334D-B45A-B6F018B3D6E1}" type="slidenum">
              <a:rPr lang="en-US" altLang="en-US" smtClean="0"/>
              <a:pPr>
                <a:defRPr/>
              </a:pPr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828628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C7ACE-F2A7-3915-F356-B1E261EA28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Presentation Template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13C2CB-B956-2655-8C47-2AF59A4C80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38ADA7-D80A-6B8D-C00E-D1E9FA4AF1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F7349D89-337E-334D-B45A-B6F018B3D6E1}" type="slidenum">
              <a:rPr lang="en-US" altLang="en-US" smtClean="0"/>
              <a:pPr>
                <a:defRPr/>
              </a:pPr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95044831"/>
      </p:ext>
    </p:extLst>
  </p:cSld>
  <p:clrMapOvr>
    <a:masterClrMapping/>
  </p:clrMapOvr>
</p:sld>
</file>

<file path=ppt/theme/theme1.xml><?xml version="1.0" encoding="utf-8"?>
<a:theme xmlns:a="http://schemas.openxmlformats.org/drawingml/2006/main" name="2021 Core Grant Template">
  <a:themeElements>
    <a:clrScheme name="DF/HCC">
      <a:dk1>
        <a:sysClr val="windowText" lastClr="000000"/>
      </a:dk1>
      <a:lt1>
        <a:sysClr val="window" lastClr="FFFFFF"/>
      </a:lt1>
      <a:dk2>
        <a:srgbClr val="2F3750"/>
      </a:dk2>
      <a:lt2>
        <a:srgbClr val="979797"/>
      </a:lt2>
      <a:accent1>
        <a:srgbClr val="255B99"/>
      </a:accent1>
      <a:accent2>
        <a:srgbClr val="991133"/>
      </a:accent2>
      <a:accent3>
        <a:srgbClr val="00A89A"/>
      </a:accent3>
      <a:accent4>
        <a:srgbClr val="809FC3"/>
      </a:accent4>
      <a:accent5>
        <a:srgbClr val="2F376E"/>
      </a:accent5>
      <a:accent6>
        <a:srgbClr val="D8D8D8"/>
      </a:accent6>
      <a:hlink>
        <a:srgbClr val="2F3750"/>
      </a:hlink>
      <a:folHlink>
        <a:srgbClr val="255B99"/>
      </a:folHlink>
    </a:clrScheme>
    <a:fontScheme name="Custom 16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021 Core Grant Template">
  <a:themeElements>
    <a:clrScheme name="DF/HCC">
      <a:dk1>
        <a:sysClr val="windowText" lastClr="000000"/>
      </a:dk1>
      <a:lt1>
        <a:sysClr val="window" lastClr="FFFFFF"/>
      </a:lt1>
      <a:dk2>
        <a:srgbClr val="2F3750"/>
      </a:dk2>
      <a:lt2>
        <a:srgbClr val="979797"/>
      </a:lt2>
      <a:accent1>
        <a:srgbClr val="255B99"/>
      </a:accent1>
      <a:accent2>
        <a:srgbClr val="991133"/>
      </a:accent2>
      <a:accent3>
        <a:srgbClr val="00A89A"/>
      </a:accent3>
      <a:accent4>
        <a:srgbClr val="809FC3"/>
      </a:accent4>
      <a:accent5>
        <a:srgbClr val="2F376E"/>
      </a:accent5>
      <a:accent6>
        <a:srgbClr val="D8D8D8"/>
      </a:accent6>
      <a:hlink>
        <a:srgbClr val="2F3750"/>
      </a:hlink>
      <a:folHlink>
        <a:srgbClr val="255B99"/>
      </a:folHlink>
    </a:clrScheme>
    <a:fontScheme name="Custom 16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2021 Core Grant Template">
  <a:themeElements>
    <a:clrScheme name="DF/HCC">
      <a:dk1>
        <a:sysClr val="windowText" lastClr="000000"/>
      </a:dk1>
      <a:lt1>
        <a:sysClr val="window" lastClr="FFFFFF"/>
      </a:lt1>
      <a:dk2>
        <a:srgbClr val="2F3750"/>
      </a:dk2>
      <a:lt2>
        <a:srgbClr val="979797"/>
      </a:lt2>
      <a:accent1>
        <a:srgbClr val="255B99"/>
      </a:accent1>
      <a:accent2>
        <a:srgbClr val="991133"/>
      </a:accent2>
      <a:accent3>
        <a:srgbClr val="00A89A"/>
      </a:accent3>
      <a:accent4>
        <a:srgbClr val="809FC3"/>
      </a:accent4>
      <a:accent5>
        <a:srgbClr val="2F376E"/>
      </a:accent5>
      <a:accent6>
        <a:srgbClr val="D8D8D8"/>
      </a:accent6>
      <a:hlink>
        <a:srgbClr val="2F3750"/>
      </a:hlink>
      <a:folHlink>
        <a:srgbClr val="255B99"/>
      </a:folHlink>
    </a:clrScheme>
    <a:fontScheme name="Custom 16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26357</TotalTime>
  <Words>9</Words>
  <Application>Microsoft Office PowerPoint</Application>
  <PresentationFormat>Widescreen</PresentationFormat>
  <Paragraphs>6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Arial Narrow</vt:lpstr>
      <vt:lpstr>Calibri</vt:lpstr>
      <vt:lpstr>2021 Core Grant Template</vt:lpstr>
      <vt:lpstr>2021 Core Grant Template</vt:lpstr>
      <vt:lpstr>1_2021 Core Grant Template</vt:lpstr>
      <vt:lpstr>Presentation Template</vt:lpstr>
      <vt:lpstr>Presentation Template</vt:lpstr>
      <vt:lpstr>Presentation 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ClarityPresentations</dc:creator>
  <cp:lastModifiedBy>Oakley, Richard P.,Jr</cp:lastModifiedBy>
  <cp:revision>1541</cp:revision>
  <cp:lastPrinted>2020-09-24T20:32:03Z</cp:lastPrinted>
  <dcterms:created xsi:type="dcterms:W3CDTF">2015-08-19T15:52:34Z</dcterms:created>
  <dcterms:modified xsi:type="dcterms:W3CDTF">2026-02-12T21:01:24Z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NewReviewCycle">
    <vt:lpwstr/>
  </property>
</Properties>
</file>